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157D24-3FA3-434D-9DFC-31E4E71B52E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AFC538-3FFD-48D5-8B89-DE9EA02389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Before</a:t>
          </a:r>
        </a:p>
      </dgm:t>
    </dgm:pt>
    <dgm:pt modelId="{840608F6-95ED-46CC-9936-B486906907ED}" type="parTrans" cxnId="{0FFC4E93-872D-44EF-A9A7-3F0FD7B7121F}">
      <dgm:prSet/>
      <dgm:spPr/>
      <dgm:t>
        <a:bodyPr/>
        <a:lstStyle/>
        <a:p>
          <a:endParaRPr lang="en-US"/>
        </a:p>
      </dgm:t>
    </dgm:pt>
    <dgm:pt modelId="{A14B3833-DEE2-4501-A148-3568557FE146}" type="sibTrans" cxnId="{0FFC4E93-872D-44EF-A9A7-3F0FD7B7121F}">
      <dgm:prSet/>
      <dgm:spPr/>
      <dgm:t>
        <a:bodyPr/>
        <a:lstStyle/>
        <a:p>
          <a:endParaRPr lang="en-US"/>
        </a:p>
      </dgm:t>
    </dgm:pt>
    <dgm:pt modelId="{9797C954-5450-421B-B68A-5B787BF98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preparation time</a:t>
          </a:r>
        </a:p>
      </dgm:t>
    </dgm:pt>
    <dgm:pt modelId="{8D70D66F-E3AB-4E24-9D0B-A7967BEA1325}" type="parTrans" cxnId="{BEB4F872-1EE9-4441-BE86-02CFA12554DE}">
      <dgm:prSet/>
      <dgm:spPr/>
      <dgm:t>
        <a:bodyPr/>
        <a:lstStyle/>
        <a:p>
          <a:endParaRPr lang="en-US"/>
        </a:p>
      </dgm:t>
    </dgm:pt>
    <dgm:pt modelId="{9B098D1E-EE3E-41E5-BCF3-94D80753FE00}" type="sibTrans" cxnId="{BEB4F872-1EE9-4441-BE86-02CFA12554DE}">
      <dgm:prSet/>
      <dgm:spPr/>
      <dgm:t>
        <a:bodyPr/>
        <a:lstStyle/>
        <a:p>
          <a:endParaRPr lang="en-US"/>
        </a:p>
      </dgm:t>
    </dgm:pt>
    <dgm:pt modelId="{E2C01007-B8C1-4DA3-B53E-1FE860C5A7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During </a:t>
          </a:r>
        </a:p>
      </dgm:t>
    </dgm:pt>
    <dgm:pt modelId="{AE540907-3CCC-442F-B599-90C8B06250D5}" type="parTrans" cxnId="{F5E17C9A-39C5-4321-BAFA-A107BAA70E20}">
      <dgm:prSet/>
      <dgm:spPr/>
      <dgm:t>
        <a:bodyPr/>
        <a:lstStyle/>
        <a:p>
          <a:endParaRPr lang="en-US"/>
        </a:p>
      </dgm:t>
    </dgm:pt>
    <dgm:pt modelId="{7A51E46F-F718-4C34-A4D2-C3562343A05C}" type="sibTrans" cxnId="{F5E17C9A-39C5-4321-BAFA-A107BAA70E20}">
      <dgm:prSet/>
      <dgm:spPr/>
      <dgm:t>
        <a:bodyPr/>
        <a:lstStyle/>
        <a:p>
          <a:endParaRPr lang="en-US"/>
        </a:p>
      </dgm:t>
    </dgm:pt>
    <dgm:pt modelId="{FEB347BC-D4AE-4FF8-B579-465DF1964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interview time</a:t>
          </a:r>
        </a:p>
      </dgm:t>
    </dgm:pt>
    <dgm:pt modelId="{C5994972-2B31-425D-A259-E0DDAE3CF537}" type="parTrans" cxnId="{77765686-5C1A-47EC-A46B-2A0157E19C70}">
      <dgm:prSet/>
      <dgm:spPr/>
      <dgm:t>
        <a:bodyPr/>
        <a:lstStyle/>
        <a:p>
          <a:endParaRPr lang="en-US"/>
        </a:p>
      </dgm:t>
    </dgm:pt>
    <dgm:pt modelId="{8FD895AE-A251-47AD-909F-F4446C6AD15A}" type="sibTrans" cxnId="{77765686-5C1A-47EC-A46B-2A0157E19C70}">
      <dgm:prSet/>
      <dgm:spPr/>
      <dgm:t>
        <a:bodyPr/>
        <a:lstStyle/>
        <a:p>
          <a:endParaRPr lang="en-US"/>
        </a:p>
      </dgm:t>
    </dgm:pt>
    <dgm:pt modelId="{40B3E2C8-9F9E-4DC3-8342-D82877EC8C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</a:t>
          </a:r>
        </a:p>
      </dgm:t>
    </dgm:pt>
    <dgm:pt modelId="{2D2D4C52-1C32-4799-8168-9B219AE6F6DC}" type="parTrans" cxnId="{65122F1B-3E15-429E-BA73-88EDFBBA89DA}">
      <dgm:prSet/>
      <dgm:spPr/>
      <dgm:t>
        <a:bodyPr/>
        <a:lstStyle/>
        <a:p>
          <a:endParaRPr lang="en-US"/>
        </a:p>
      </dgm:t>
    </dgm:pt>
    <dgm:pt modelId="{F0B62EAB-4768-4669-8358-25D12DAD817F}" type="sibTrans" cxnId="{65122F1B-3E15-429E-BA73-88EDFBBA89DA}">
      <dgm:prSet/>
      <dgm:spPr/>
      <dgm:t>
        <a:bodyPr/>
        <a:lstStyle/>
        <a:p>
          <a:endParaRPr lang="en-US"/>
        </a:p>
      </dgm:t>
    </dgm:pt>
    <dgm:pt modelId="{A6C1270E-C7AE-48FF-AC51-F8B7EBFFB221}" type="pres">
      <dgm:prSet presAssocID="{12157D24-3FA3-434D-9DFC-31E4E71B52E6}" presName="root" presStyleCnt="0">
        <dgm:presLayoutVars>
          <dgm:dir/>
          <dgm:resizeHandles val="exact"/>
        </dgm:presLayoutVars>
      </dgm:prSet>
      <dgm:spPr/>
    </dgm:pt>
    <dgm:pt modelId="{1A5084F9-5F7C-4B08-8F38-25B6D2BF678A}" type="pres">
      <dgm:prSet presAssocID="{72AFC538-3FFD-48D5-8B89-DE9EA023898E}" presName="compNode" presStyleCnt="0"/>
      <dgm:spPr/>
    </dgm:pt>
    <dgm:pt modelId="{91C15DF4-7B53-43C3-9340-32537B121FA0}" type="pres">
      <dgm:prSet presAssocID="{72AFC538-3FFD-48D5-8B89-DE9EA023898E}" presName="bgRect" presStyleLbl="bgShp" presStyleIdx="0" presStyleCnt="3"/>
      <dgm:spPr/>
    </dgm:pt>
    <dgm:pt modelId="{805BF9B3-3B17-4122-A66D-5F4478C69971}" type="pres">
      <dgm:prSet presAssocID="{72AFC538-3FFD-48D5-8B89-DE9EA02389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6A67E0AA-0FCB-4686-99EE-7FA03978C0B0}" type="pres">
      <dgm:prSet presAssocID="{72AFC538-3FFD-48D5-8B89-DE9EA023898E}" presName="spaceRect" presStyleCnt="0"/>
      <dgm:spPr/>
    </dgm:pt>
    <dgm:pt modelId="{C5D433B7-07FE-4BEA-8D3D-B62E8147D050}" type="pres">
      <dgm:prSet presAssocID="{72AFC538-3FFD-48D5-8B89-DE9EA023898E}" presName="parTx" presStyleLbl="revTx" presStyleIdx="0" presStyleCnt="5">
        <dgm:presLayoutVars>
          <dgm:chMax val="0"/>
          <dgm:chPref val="0"/>
        </dgm:presLayoutVars>
      </dgm:prSet>
      <dgm:spPr/>
    </dgm:pt>
    <dgm:pt modelId="{57AC5503-8B49-4A40-975F-F8C309195615}" type="pres">
      <dgm:prSet presAssocID="{72AFC538-3FFD-48D5-8B89-DE9EA023898E}" presName="desTx" presStyleLbl="revTx" presStyleIdx="1" presStyleCnt="5">
        <dgm:presLayoutVars/>
      </dgm:prSet>
      <dgm:spPr/>
    </dgm:pt>
    <dgm:pt modelId="{F3E4B59A-D205-4D60-8D35-8C85DF929C06}" type="pres">
      <dgm:prSet presAssocID="{A14B3833-DEE2-4501-A148-3568557FE146}" presName="sibTrans" presStyleCnt="0"/>
      <dgm:spPr/>
    </dgm:pt>
    <dgm:pt modelId="{A1CBDEDC-0091-4BEB-8807-62A6B8B5A8C0}" type="pres">
      <dgm:prSet presAssocID="{E2C01007-B8C1-4DA3-B53E-1FE860C5A7A7}" presName="compNode" presStyleCnt="0"/>
      <dgm:spPr/>
    </dgm:pt>
    <dgm:pt modelId="{20FE4D9D-D8F0-4922-BC6F-697992704FEF}" type="pres">
      <dgm:prSet presAssocID="{E2C01007-B8C1-4DA3-B53E-1FE860C5A7A7}" presName="bgRect" presStyleLbl="bgShp" presStyleIdx="1" presStyleCnt="3"/>
      <dgm:spPr/>
    </dgm:pt>
    <dgm:pt modelId="{F2179E54-0ADD-43CE-84C9-25716AB7E744}" type="pres">
      <dgm:prSet presAssocID="{E2C01007-B8C1-4DA3-B53E-1FE860C5A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53C36BD-91BE-4A63-A562-9F439707A08C}" type="pres">
      <dgm:prSet presAssocID="{E2C01007-B8C1-4DA3-B53E-1FE860C5A7A7}" presName="spaceRect" presStyleCnt="0"/>
      <dgm:spPr/>
    </dgm:pt>
    <dgm:pt modelId="{C5A3D6D6-51FA-4A79-BE43-E19DAB6C4D92}" type="pres">
      <dgm:prSet presAssocID="{E2C01007-B8C1-4DA3-B53E-1FE860C5A7A7}" presName="parTx" presStyleLbl="revTx" presStyleIdx="2" presStyleCnt="5">
        <dgm:presLayoutVars>
          <dgm:chMax val="0"/>
          <dgm:chPref val="0"/>
        </dgm:presLayoutVars>
      </dgm:prSet>
      <dgm:spPr/>
    </dgm:pt>
    <dgm:pt modelId="{4390ED7E-A60F-4EF2-91C3-80C7273B3323}" type="pres">
      <dgm:prSet presAssocID="{E2C01007-B8C1-4DA3-B53E-1FE860C5A7A7}" presName="desTx" presStyleLbl="revTx" presStyleIdx="3" presStyleCnt="5">
        <dgm:presLayoutVars/>
      </dgm:prSet>
      <dgm:spPr/>
    </dgm:pt>
    <dgm:pt modelId="{E2754A95-6362-489C-A2C0-A5D218501613}" type="pres">
      <dgm:prSet presAssocID="{7A51E46F-F718-4C34-A4D2-C3562343A05C}" presName="sibTrans" presStyleCnt="0"/>
      <dgm:spPr/>
    </dgm:pt>
    <dgm:pt modelId="{157C70EA-E6B6-4C29-A5AF-E1FD8188A51D}" type="pres">
      <dgm:prSet presAssocID="{40B3E2C8-9F9E-4DC3-8342-D82877EC8C48}" presName="compNode" presStyleCnt="0"/>
      <dgm:spPr/>
    </dgm:pt>
    <dgm:pt modelId="{B6FCC210-28F8-4A76-AAC3-9947CE466E9B}" type="pres">
      <dgm:prSet presAssocID="{40B3E2C8-9F9E-4DC3-8342-D82877EC8C48}" presName="bgRect" presStyleLbl="bgShp" presStyleIdx="2" presStyleCnt="3"/>
      <dgm:spPr/>
    </dgm:pt>
    <dgm:pt modelId="{CDF9E36C-5D26-4308-A3CC-FDD6F91272CF}" type="pres">
      <dgm:prSet presAssocID="{40B3E2C8-9F9E-4DC3-8342-D82877EC8C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17A91DE-1420-4556-BEAC-05036C9FB962}" type="pres">
      <dgm:prSet presAssocID="{40B3E2C8-9F9E-4DC3-8342-D82877EC8C48}" presName="spaceRect" presStyleCnt="0"/>
      <dgm:spPr/>
    </dgm:pt>
    <dgm:pt modelId="{DCE1EEA7-1492-418A-BA3B-8B154DE10E4E}" type="pres">
      <dgm:prSet presAssocID="{40B3E2C8-9F9E-4DC3-8342-D82877EC8C4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5122F1B-3E15-429E-BA73-88EDFBBA89DA}" srcId="{12157D24-3FA3-434D-9DFC-31E4E71B52E6}" destId="{40B3E2C8-9F9E-4DC3-8342-D82877EC8C48}" srcOrd="2" destOrd="0" parTransId="{2D2D4C52-1C32-4799-8168-9B219AE6F6DC}" sibTransId="{F0B62EAB-4768-4669-8358-25D12DAD817F}"/>
    <dgm:cxn modelId="{059F6233-D84E-4CB6-91EA-CD3988D3C4FD}" type="presOf" srcId="{40B3E2C8-9F9E-4DC3-8342-D82877EC8C48}" destId="{DCE1EEA7-1492-418A-BA3B-8B154DE10E4E}" srcOrd="0" destOrd="0" presId="urn:microsoft.com/office/officeart/2018/2/layout/IconVerticalSolidList"/>
    <dgm:cxn modelId="{B2501C38-919A-448F-BA87-2C6BE33BB083}" type="presOf" srcId="{9797C954-5450-421B-B68A-5B787BF980D5}" destId="{57AC5503-8B49-4A40-975F-F8C309195615}" srcOrd="0" destOrd="0" presId="urn:microsoft.com/office/officeart/2018/2/layout/IconVerticalSolidList"/>
    <dgm:cxn modelId="{BEB4F872-1EE9-4441-BE86-02CFA12554DE}" srcId="{72AFC538-3FFD-48D5-8B89-DE9EA023898E}" destId="{9797C954-5450-421B-B68A-5B787BF980D5}" srcOrd="0" destOrd="0" parTransId="{8D70D66F-E3AB-4E24-9D0B-A7967BEA1325}" sibTransId="{9B098D1E-EE3E-41E5-BCF3-94D80753FE00}"/>
    <dgm:cxn modelId="{13B2B274-18DB-4885-9FB5-B24F240CCB39}" type="presOf" srcId="{FEB347BC-D4AE-4FF8-B579-465DF19643B0}" destId="{4390ED7E-A60F-4EF2-91C3-80C7273B3323}" srcOrd="0" destOrd="0" presId="urn:microsoft.com/office/officeart/2018/2/layout/IconVerticalSolidList"/>
    <dgm:cxn modelId="{13B91D5A-0652-43D6-B4AF-5DC4F00650A6}" type="presOf" srcId="{E2C01007-B8C1-4DA3-B53E-1FE860C5A7A7}" destId="{C5A3D6D6-51FA-4A79-BE43-E19DAB6C4D92}" srcOrd="0" destOrd="0" presId="urn:microsoft.com/office/officeart/2018/2/layout/IconVerticalSolidList"/>
    <dgm:cxn modelId="{77765686-5C1A-47EC-A46B-2A0157E19C70}" srcId="{E2C01007-B8C1-4DA3-B53E-1FE860C5A7A7}" destId="{FEB347BC-D4AE-4FF8-B579-465DF19643B0}" srcOrd="0" destOrd="0" parTransId="{C5994972-2B31-425D-A259-E0DDAE3CF537}" sibTransId="{8FD895AE-A251-47AD-909F-F4446C6AD15A}"/>
    <dgm:cxn modelId="{0FFC4E93-872D-44EF-A9A7-3F0FD7B7121F}" srcId="{12157D24-3FA3-434D-9DFC-31E4E71B52E6}" destId="{72AFC538-3FFD-48D5-8B89-DE9EA023898E}" srcOrd="0" destOrd="0" parTransId="{840608F6-95ED-46CC-9936-B486906907ED}" sibTransId="{A14B3833-DEE2-4501-A148-3568557FE146}"/>
    <dgm:cxn modelId="{F5E17C9A-39C5-4321-BAFA-A107BAA70E20}" srcId="{12157D24-3FA3-434D-9DFC-31E4E71B52E6}" destId="{E2C01007-B8C1-4DA3-B53E-1FE860C5A7A7}" srcOrd="1" destOrd="0" parTransId="{AE540907-3CCC-442F-B599-90C8B06250D5}" sibTransId="{7A51E46F-F718-4C34-A4D2-C3562343A05C}"/>
    <dgm:cxn modelId="{AB9BE4D1-2AAF-4958-993C-B4B5EEC96044}" type="presOf" srcId="{72AFC538-3FFD-48D5-8B89-DE9EA023898E}" destId="{C5D433B7-07FE-4BEA-8D3D-B62E8147D050}" srcOrd="0" destOrd="0" presId="urn:microsoft.com/office/officeart/2018/2/layout/IconVerticalSolidList"/>
    <dgm:cxn modelId="{0AF399E0-89D6-4CCC-9675-EF3AD0366107}" type="presOf" srcId="{12157D24-3FA3-434D-9DFC-31E4E71B52E6}" destId="{A6C1270E-C7AE-48FF-AC51-F8B7EBFFB221}" srcOrd="0" destOrd="0" presId="urn:microsoft.com/office/officeart/2018/2/layout/IconVerticalSolidList"/>
    <dgm:cxn modelId="{A89E0413-72FB-4DC2-AC95-5B10F507AA1C}" type="presParOf" srcId="{A6C1270E-C7AE-48FF-AC51-F8B7EBFFB221}" destId="{1A5084F9-5F7C-4B08-8F38-25B6D2BF678A}" srcOrd="0" destOrd="0" presId="urn:microsoft.com/office/officeart/2018/2/layout/IconVerticalSolidList"/>
    <dgm:cxn modelId="{B8094B02-359B-4B1F-8D16-A5D1D48CC4C7}" type="presParOf" srcId="{1A5084F9-5F7C-4B08-8F38-25B6D2BF678A}" destId="{91C15DF4-7B53-43C3-9340-32537B121FA0}" srcOrd="0" destOrd="0" presId="urn:microsoft.com/office/officeart/2018/2/layout/IconVerticalSolidList"/>
    <dgm:cxn modelId="{F42B6F1C-7406-4D69-A57D-B6BCB21FEE0E}" type="presParOf" srcId="{1A5084F9-5F7C-4B08-8F38-25B6D2BF678A}" destId="{805BF9B3-3B17-4122-A66D-5F4478C69971}" srcOrd="1" destOrd="0" presId="urn:microsoft.com/office/officeart/2018/2/layout/IconVerticalSolidList"/>
    <dgm:cxn modelId="{3EA4CD3C-272C-4A39-8889-20EA4107225B}" type="presParOf" srcId="{1A5084F9-5F7C-4B08-8F38-25B6D2BF678A}" destId="{6A67E0AA-0FCB-4686-99EE-7FA03978C0B0}" srcOrd="2" destOrd="0" presId="urn:microsoft.com/office/officeart/2018/2/layout/IconVerticalSolidList"/>
    <dgm:cxn modelId="{FA661DF5-B17F-4B9C-A2B0-C285A77DC5DA}" type="presParOf" srcId="{1A5084F9-5F7C-4B08-8F38-25B6D2BF678A}" destId="{C5D433B7-07FE-4BEA-8D3D-B62E8147D050}" srcOrd="3" destOrd="0" presId="urn:microsoft.com/office/officeart/2018/2/layout/IconVerticalSolidList"/>
    <dgm:cxn modelId="{0C3E7CDB-4F1F-4771-87C2-6B84820C835B}" type="presParOf" srcId="{1A5084F9-5F7C-4B08-8F38-25B6D2BF678A}" destId="{57AC5503-8B49-4A40-975F-F8C309195615}" srcOrd="4" destOrd="0" presId="urn:microsoft.com/office/officeart/2018/2/layout/IconVerticalSolidList"/>
    <dgm:cxn modelId="{22894873-F695-46BF-A220-710A5535E343}" type="presParOf" srcId="{A6C1270E-C7AE-48FF-AC51-F8B7EBFFB221}" destId="{F3E4B59A-D205-4D60-8D35-8C85DF929C06}" srcOrd="1" destOrd="0" presId="urn:microsoft.com/office/officeart/2018/2/layout/IconVerticalSolidList"/>
    <dgm:cxn modelId="{E9FF851E-D2DB-4CBE-BD3E-E0833EFE49A1}" type="presParOf" srcId="{A6C1270E-C7AE-48FF-AC51-F8B7EBFFB221}" destId="{A1CBDEDC-0091-4BEB-8807-62A6B8B5A8C0}" srcOrd="2" destOrd="0" presId="urn:microsoft.com/office/officeart/2018/2/layout/IconVerticalSolidList"/>
    <dgm:cxn modelId="{F63DF8EC-C73D-4FCB-BDD7-D8B8AE24D710}" type="presParOf" srcId="{A1CBDEDC-0091-4BEB-8807-62A6B8B5A8C0}" destId="{20FE4D9D-D8F0-4922-BC6F-697992704FEF}" srcOrd="0" destOrd="0" presId="urn:microsoft.com/office/officeart/2018/2/layout/IconVerticalSolidList"/>
    <dgm:cxn modelId="{92CA35C9-E58A-4073-9C17-B13E79BC8F2A}" type="presParOf" srcId="{A1CBDEDC-0091-4BEB-8807-62A6B8B5A8C0}" destId="{F2179E54-0ADD-43CE-84C9-25716AB7E744}" srcOrd="1" destOrd="0" presId="urn:microsoft.com/office/officeart/2018/2/layout/IconVerticalSolidList"/>
    <dgm:cxn modelId="{E6AF6386-6386-48AE-9A0A-A052ECC1A178}" type="presParOf" srcId="{A1CBDEDC-0091-4BEB-8807-62A6B8B5A8C0}" destId="{253C36BD-91BE-4A63-A562-9F439707A08C}" srcOrd="2" destOrd="0" presId="urn:microsoft.com/office/officeart/2018/2/layout/IconVerticalSolidList"/>
    <dgm:cxn modelId="{43C84496-E984-407C-BD43-7A8FEB888898}" type="presParOf" srcId="{A1CBDEDC-0091-4BEB-8807-62A6B8B5A8C0}" destId="{C5A3D6D6-51FA-4A79-BE43-E19DAB6C4D92}" srcOrd="3" destOrd="0" presId="urn:microsoft.com/office/officeart/2018/2/layout/IconVerticalSolidList"/>
    <dgm:cxn modelId="{4052EC74-F701-4A1E-BB07-99A87D2C1517}" type="presParOf" srcId="{A1CBDEDC-0091-4BEB-8807-62A6B8B5A8C0}" destId="{4390ED7E-A60F-4EF2-91C3-80C7273B3323}" srcOrd="4" destOrd="0" presId="urn:microsoft.com/office/officeart/2018/2/layout/IconVerticalSolidList"/>
    <dgm:cxn modelId="{1C5D3E51-BBDE-41AE-B53D-C979EBE73B29}" type="presParOf" srcId="{A6C1270E-C7AE-48FF-AC51-F8B7EBFFB221}" destId="{E2754A95-6362-489C-A2C0-A5D218501613}" srcOrd="3" destOrd="0" presId="urn:microsoft.com/office/officeart/2018/2/layout/IconVerticalSolidList"/>
    <dgm:cxn modelId="{1C860311-D973-4EF9-8A90-309F7F557EC3}" type="presParOf" srcId="{A6C1270E-C7AE-48FF-AC51-F8B7EBFFB221}" destId="{157C70EA-E6B6-4C29-A5AF-E1FD8188A51D}" srcOrd="4" destOrd="0" presId="urn:microsoft.com/office/officeart/2018/2/layout/IconVerticalSolidList"/>
    <dgm:cxn modelId="{5DEB9B08-337E-4EA8-9552-DD294B9C22E3}" type="presParOf" srcId="{157C70EA-E6B6-4C29-A5AF-E1FD8188A51D}" destId="{B6FCC210-28F8-4A76-AAC3-9947CE466E9B}" srcOrd="0" destOrd="0" presId="urn:microsoft.com/office/officeart/2018/2/layout/IconVerticalSolidList"/>
    <dgm:cxn modelId="{2D2054BC-3CBE-4E1C-9228-866A8DE226FC}" type="presParOf" srcId="{157C70EA-E6B6-4C29-A5AF-E1FD8188A51D}" destId="{CDF9E36C-5D26-4308-A3CC-FDD6F91272CF}" srcOrd="1" destOrd="0" presId="urn:microsoft.com/office/officeart/2018/2/layout/IconVerticalSolidList"/>
    <dgm:cxn modelId="{F93A949A-2450-4E72-A880-0B17DC135A74}" type="presParOf" srcId="{157C70EA-E6B6-4C29-A5AF-E1FD8188A51D}" destId="{217A91DE-1420-4556-BEAC-05036C9FB962}" srcOrd="2" destOrd="0" presId="urn:microsoft.com/office/officeart/2018/2/layout/IconVerticalSolidList"/>
    <dgm:cxn modelId="{821E9F82-1139-4E4C-B6BB-DC4580F23863}" type="presParOf" srcId="{157C70EA-E6B6-4C29-A5AF-E1FD8188A51D}" destId="{DCE1EEA7-1492-418A-BA3B-8B154DE10E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15DF4-7B53-43C3-9340-32537B121FA0}">
      <dsp:nvSpPr>
        <dsp:cNvPr id="0" name=""/>
        <dsp:cNvSpPr/>
      </dsp:nvSpPr>
      <dsp:spPr>
        <a:xfrm>
          <a:off x="0" y="469"/>
          <a:ext cx="4849708" cy="10982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BF9B3-3B17-4122-A66D-5F4478C69971}">
      <dsp:nvSpPr>
        <dsp:cNvPr id="0" name=""/>
        <dsp:cNvSpPr/>
      </dsp:nvSpPr>
      <dsp:spPr>
        <a:xfrm>
          <a:off x="332219" y="247574"/>
          <a:ext cx="604035" cy="604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433B7-07FE-4BEA-8D3D-B62E8147D050}">
      <dsp:nvSpPr>
        <dsp:cNvPr id="0" name=""/>
        <dsp:cNvSpPr/>
      </dsp:nvSpPr>
      <dsp:spPr>
        <a:xfrm>
          <a:off x="1268474" y="469"/>
          <a:ext cx="2182368" cy="109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31" tIns="116231" rIns="116231" bIns="1162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Before</a:t>
          </a:r>
        </a:p>
      </dsp:txBody>
      <dsp:txXfrm>
        <a:off x="1268474" y="469"/>
        <a:ext cx="2182368" cy="1098246"/>
      </dsp:txXfrm>
    </dsp:sp>
    <dsp:sp modelId="{57AC5503-8B49-4A40-975F-F8C309195615}">
      <dsp:nvSpPr>
        <dsp:cNvPr id="0" name=""/>
        <dsp:cNvSpPr/>
      </dsp:nvSpPr>
      <dsp:spPr>
        <a:xfrm>
          <a:off x="3450842" y="469"/>
          <a:ext cx="1398865" cy="109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31" tIns="116231" rIns="116231" bIns="11623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preparation time</a:t>
          </a:r>
        </a:p>
      </dsp:txBody>
      <dsp:txXfrm>
        <a:off x="3450842" y="469"/>
        <a:ext cx="1398865" cy="1098246"/>
      </dsp:txXfrm>
    </dsp:sp>
    <dsp:sp modelId="{20FE4D9D-D8F0-4922-BC6F-697992704FEF}">
      <dsp:nvSpPr>
        <dsp:cNvPr id="0" name=""/>
        <dsp:cNvSpPr/>
      </dsp:nvSpPr>
      <dsp:spPr>
        <a:xfrm>
          <a:off x="0" y="1373276"/>
          <a:ext cx="4849708" cy="10982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79E54-0ADD-43CE-84C9-25716AB7E744}">
      <dsp:nvSpPr>
        <dsp:cNvPr id="0" name=""/>
        <dsp:cNvSpPr/>
      </dsp:nvSpPr>
      <dsp:spPr>
        <a:xfrm>
          <a:off x="332219" y="1620382"/>
          <a:ext cx="604035" cy="604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3D6D6-51FA-4A79-BE43-E19DAB6C4D92}">
      <dsp:nvSpPr>
        <dsp:cNvPr id="0" name=""/>
        <dsp:cNvSpPr/>
      </dsp:nvSpPr>
      <dsp:spPr>
        <a:xfrm>
          <a:off x="1268474" y="1373276"/>
          <a:ext cx="2182368" cy="109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31" tIns="116231" rIns="116231" bIns="1162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During </a:t>
          </a:r>
        </a:p>
      </dsp:txBody>
      <dsp:txXfrm>
        <a:off x="1268474" y="1373276"/>
        <a:ext cx="2182368" cy="1098246"/>
      </dsp:txXfrm>
    </dsp:sp>
    <dsp:sp modelId="{4390ED7E-A60F-4EF2-91C3-80C7273B3323}">
      <dsp:nvSpPr>
        <dsp:cNvPr id="0" name=""/>
        <dsp:cNvSpPr/>
      </dsp:nvSpPr>
      <dsp:spPr>
        <a:xfrm>
          <a:off x="3450842" y="1373276"/>
          <a:ext cx="1398865" cy="109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31" tIns="116231" rIns="116231" bIns="11623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interview time</a:t>
          </a:r>
        </a:p>
      </dsp:txBody>
      <dsp:txXfrm>
        <a:off x="3450842" y="1373276"/>
        <a:ext cx="1398865" cy="1098246"/>
      </dsp:txXfrm>
    </dsp:sp>
    <dsp:sp modelId="{B6FCC210-28F8-4A76-AAC3-9947CE466E9B}">
      <dsp:nvSpPr>
        <dsp:cNvPr id="0" name=""/>
        <dsp:cNvSpPr/>
      </dsp:nvSpPr>
      <dsp:spPr>
        <a:xfrm>
          <a:off x="0" y="2746084"/>
          <a:ext cx="4849708" cy="10982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9E36C-5D26-4308-A3CC-FDD6F91272CF}">
      <dsp:nvSpPr>
        <dsp:cNvPr id="0" name=""/>
        <dsp:cNvSpPr/>
      </dsp:nvSpPr>
      <dsp:spPr>
        <a:xfrm>
          <a:off x="332219" y="2993189"/>
          <a:ext cx="604035" cy="604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1EEA7-1492-418A-BA3B-8B154DE10E4E}">
      <dsp:nvSpPr>
        <dsp:cNvPr id="0" name=""/>
        <dsp:cNvSpPr/>
      </dsp:nvSpPr>
      <dsp:spPr>
        <a:xfrm>
          <a:off x="1268474" y="2746084"/>
          <a:ext cx="3581233" cy="109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31" tIns="116231" rIns="116231" bIns="1162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After</a:t>
          </a:r>
        </a:p>
      </dsp:txBody>
      <dsp:txXfrm>
        <a:off x="1268474" y="2746084"/>
        <a:ext cx="3581233" cy="1098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009AB-A86A-4D5E-B51C-C4450811C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7CA72F-5B4B-4CD9-9864-7992B76CB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0FB0FA-3BA2-4B2E-892B-69FDDDC1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542A6D-B9C7-4710-9966-5FA2F94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460BB2-490B-4E1F-9BD9-508AE64A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1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E99D2-C637-4DE0-8E7E-3D3D10A0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3BBFCE-DBB3-4158-8164-A9A9BB598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3569F-25D1-49B1-98EC-8B3FC19E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38A033-6839-48CA-AD13-8E72ACB7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F7CFC8-8A17-4AC7-BC17-922A1B41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50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DF42E6-C78E-4926-A5DB-08384E412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BF5B19-C8C9-4C76-80D0-5A545DDC1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DF26E1-620B-45FA-966E-FBC38AF7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C25CE-3ED3-4209-B91A-40F068A8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A9247A-6DDB-4A0B-A1AA-6FAF537A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518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A4E6A-4FF6-4736-9937-AAB74A29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C1739-1C35-4B0F-ABAE-46FCC06F9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E87C-0653-4A33-8BC2-F8EF128E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86AE86-F4E7-4662-90A7-AD54FB3E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2DF8C0-5ACC-45F7-AB62-639176C0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87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D51F1-177D-4FAE-B184-78615699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8CEA88-DF63-4D15-BF5D-05CFB78A9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E3CD78-0F35-411D-9C77-4F00EADF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0A4A23-6BEE-45A1-A043-8A6D3FD9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DBFF23-EC48-44A3-AA94-93D4A383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86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8531A-CC73-4126-81F0-FF74116D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7E49C-94E7-4ED6-B97D-0A8735772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77CD05-2D7B-46D6-A0D4-5CB906F66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DFC7A9-7F46-4D3A-9299-73BB7C28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653938-5DA7-4E1D-B2DB-D81838D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A3328A-B32A-4F2F-B12F-498EBE50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6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9E790-9600-4933-B5AB-57BF824C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7BF9FA-76C6-4DBA-938A-12A3B6D4E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36F4F2-B9A2-41D9-952E-0F1780D01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6FB58D3-C4F9-4359-9850-82F14ACB1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8018E9-6B9E-4614-878D-3665DD23A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B4F6D5-6483-4078-8544-EF8D150B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2E6F84-981A-4769-83A7-35CECDA4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42E66F1-E827-41A4-BC5D-327CCC60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35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5B751-60B4-4E80-84D1-A3CDC765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716A8E-F3EC-4F4D-9286-D8F6DBFD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C27044-F16A-4B5D-84A6-F0794411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216546-7F1F-4523-BB0F-66C198E6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9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EA9FF9B-2867-4A19-9B00-AEB5A751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3A3CB0-6E4F-4910-AA43-CA77CB10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505B0C-0F35-4DBB-9924-7BF61A8F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87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A579B-D02C-4A1E-AF00-5431FC62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1265E5-4B69-46D3-BFC8-4ABBDCF9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32C178-57B1-4135-B899-76C351EBA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DCD7B3-B7C1-4681-8284-73280975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CAD303-2793-4AFD-9545-94E58F7C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C20B40-94CF-4E19-9D39-23B488B4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41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DCAED-CDE5-4C3A-BD4A-8FE03684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B92353-36EA-4AA0-9CF8-A366159B8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A439E9-234A-4F47-8800-12CA6BEAB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EF6A22-6559-48E7-9503-3C238B2F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704586-2292-41DC-95D2-B04570CB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9AF95B-69C8-48A0-8990-6D8FCD06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45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6E87C3-7AE0-42E5-82B7-FE009C75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C62E2D-570B-4896-9CE2-85F6A9831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780FF5-2CC3-42AD-A897-D1C3C0375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D3C8-1D72-476D-B68B-95126895B724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70F5B2-F07F-46C9-B973-4AB933BD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7D2A05-C768-4AFB-9D8E-45A72635F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AE529-C6CA-448D-BBB3-E57EB87CAB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62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>
            <a:extLst>
              <a:ext uri="{FF2B5EF4-FFF2-40B4-BE49-F238E27FC236}">
                <a16:creationId xmlns:a16="http://schemas.microsoft.com/office/drawing/2014/main" id="{389F1725-DF27-17B2-94AF-DC79E690C2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EB7F01-BC11-4FCF-BA84-E0D1ACB3D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bg1"/>
                </a:solidFill>
              </a:rPr>
              <a:t>The Perfect Interview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B9CA9E-5FF1-47C9-9873-EB5725F15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Lara Winkler</a:t>
            </a:r>
          </a:p>
        </p:txBody>
      </p:sp>
    </p:spTree>
    <p:extLst>
      <p:ext uri="{BB962C8B-B14F-4D97-AF65-F5344CB8AC3E}">
        <p14:creationId xmlns:p14="http://schemas.microsoft.com/office/powerpoint/2010/main" val="15703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694FDC-A66D-47C8-B5A5-E5FEE8256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419DB4-1610-45B1-B7D0-37E83634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43" y="662399"/>
            <a:ext cx="4842933" cy="1494000"/>
          </a:xfrm>
        </p:spPr>
        <p:txBody>
          <a:bodyPr anchor="t">
            <a:normAutofit/>
          </a:bodyPr>
          <a:lstStyle/>
          <a:p>
            <a:r>
              <a:rPr lang="de-DE"/>
              <a:t>Preview</a:t>
            </a:r>
          </a:p>
        </p:txBody>
      </p:sp>
      <p:graphicFrame>
        <p:nvGraphicFramePr>
          <p:cNvPr id="21" name="Inhaltsplatzhalter 2">
            <a:extLst>
              <a:ext uri="{FF2B5EF4-FFF2-40B4-BE49-F238E27FC236}">
                <a16:creationId xmlns:a16="http://schemas.microsoft.com/office/drawing/2014/main" id="{A3D5DC41-C734-835E-DF4D-6AC5467847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5566" y="2286000"/>
          <a:ext cx="4849708" cy="384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Freeform 6">
            <a:extLst>
              <a:ext uri="{FF2B5EF4-FFF2-40B4-BE49-F238E27FC236}">
                <a16:creationId xmlns:a16="http://schemas.microsoft.com/office/drawing/2014/main" id="{C3F69AFD-BDEB-4A68-B6CE-073AB5E44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02207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Fragen">
            <a:extLst>
              <a:ext uri="{FF2B5EF4-FFF2-40B4-BE49-F238E27FC236}">
                <a16:creationId xmlns:a16="http://schemas.microsoft.com/office/drawing/2014/main" id="{238BA38B-0737-B466-62FF-0DED9C58B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9994" y="1608058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F93315C-1F95-961E-8C3E-C8B628002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30"/>
          <a:stretch/>
        </p:blipFill>
        <p:spPr>
          <a:xfrm>
            <a:off x="-1" y="12888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15F1E3-0373-4C94-A8D5-56F8A705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en-CA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”the interview </a:t>
            </a:r>
            <a:br>
              <a:rPr lang="en-CA" dirty="0">
                <a:solidFill>
                  <a:srgbClr val="FFFFF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CA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starts as soon </a:t>
            </a:r>
            <a:br>
              <a:rPr lang="en-CA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CA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as you leave the house</a:t>
            </a:r>
            <a:r>
              <a:rPr lang="de-DE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20F6D8-09EF-49D3-8B4E-8D006BCD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5" y="557189"/>
            <a:ext cx="5158424" cy="55718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CA" sz="2000" b="1" dirty="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FFFFFF"/>
                </a:solidFill>
                <a:ea typeface="Calibri" panose="020F0502020204030204" pitchFamily="34" charset="0"/>
              </a:rPr>
              <a:t>R</a:t>
            </a:r>
            <a:r>
              <a:rPr lang="en-CA" sz="2000" b="1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esearching the company and your interviewers</a:t>
            </a:r>
            <a:endParaRPr lang="en-CA" sz="2000" b="1" dirty="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Work on Your Answers</a:t>
            </a:r>
          </a:p>
          <a:p>
            <a:r>
              <a:rPr lang="en-CA" sz="20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Practice Good Nonverbal Communication</a:t>
            </a:r>
            <a:endParaRPr lang="de-DE" sz="2000" b="1" dirty="0">
              <a:solidFill>
                <a:srgbClr val="FFFFFF"/>
              </a:solidFill>
              <a:effectLst/>
              <a:ea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Have a pen and a small notepad with you</a:t>
            </a:r>
          </a:p>
          <a:p>
            <a:r>
              <a:rPr lang="en-CA" sz="20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Dress for the Job or Company</a:t>
            </a:r>
            <a:endParaRPr lang="en-CA" sz="2000" b="1" dirty="0">
              <a:solidFill>
                <a:srgbClr val="FFFFFF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Bring a copy of your resume to every interview</a:t>
            </a:r>
            <a:endParaRPr lang="en-CA" sz="2000" b="1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20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2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lock and calendar on table">
            <a:extLst>
              <a:ext uri="{FF2B5EF4-FFF2-40B4-BE49-F238E27FC236}">
                <a16:creationId xmlns:a16="http://schemas.microsoft.com/office/drawing/2014/main" id="{847B28AC-FF07-B126-0A82-74A4CEE9F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5D298F-7083-4CA7-BB57-57E54CCB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During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05EC9-1CF3-4582-A29C-02F0B36D6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5" y="557189"/>
            <a:ext cx="5158424" cy="5571899"/>
          </a:xfrm>
        </p:spPr>
        <p:txBody>
          <a:bodyPr anchor="ctr">
            <a:normAutofit/>
          </a:bodyPr>
          <a:lstStyle/>
          <a:p>
            <a:r>
              <a:rPr lang="en-CA" sz="24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Always </a:t>
            </a:r>
            <a:r>
              <a:rPr lang="en-CA" sz="2400" b="1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arrive early</a:t>
            </a:r>
          </a:p>
          <a:p>
            <a:r>
              <a:rPr lang="en-CA" sz="24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Score a success in the first five minutes</a:t>
            </a:r>
          </a:p>
          <a:p>
            <a:r>
              <a:rPr lang="en-CA" sz="24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Know the interviewer’s name, spelling, and pronunciation</a:t>
            </a:r>
          </a:p>
          <a:p>
            <a:r>
              <a:rPr lang="en-CA" sz="2400" b="1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Be prepared with examples of your work</a:t>
            </a:r>
            <a:endParaRPr lang="en-CA" sz="2400" b="1" dirty="0">
              <a:solidFill>
                <a:srgbClr val="FFFFFF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400" b="1" dirty="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A" sz="24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ight body language</a:t>
            </a:r>
          </a:p>
          <a:p>
            <a:r>
              <a:rPr lang="en-CA" sz="2400" b="1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Make your selling points clear</a:t>
            </a:r>
          </a:p>
          <a:p>
            <a:r>
              <a:rPr lang="en-CA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Listen</a:t>
            </a:r>
            <a:endParaRPr lang="de-DE" sz="2400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9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ge in a planner">
            <a:extLst>
              <a:ext uri="{FF2B5EF4-FFF2-40B4-BE49-F238E27FC236}">
                <a16:creationId xmlns:a16="http://schemas.microsoft.com/office/drawing/2014/main" id="{0ED7418C-1EB8-F466-0102-1062BBE9C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60" b="139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F96F87-847D-4232-A988-CCAD2C9E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After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98AD0E-EE67-4CD1-B0F7-30960317C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CA" sz="2000" b="1" dirty="0">
                <a:solidFill>
                  <a:srgbClr val="FFFFFF"/>
                </a:solidFill>
                <a:effectLst/>
                <a:latin typeface="Noto Sans" panose="020B0502040504020204" pitchFamily="34" charset="0"/>
                <a:ea typeface="Calibri" panose="020F0502020204030204" pitchFamily="34" charset="0"/>
              </a:rPr>
              <a:t>Ask about the next steps</a:t>
            </a:r>
            <a:endParaRPr lang="en-CA" sz="2000" b="1" dirty="0">
              <a:solidFill>
                <a:srgbClr val="FFFFFF"/>
              </a:solidFill>
              <a:effectLst/>
              <a:latin typeface="Helvetica Neue Reg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FFFFFF"/>
                </a:solidFill>
                <a:effectLst/>
                <a:latin typeface="Helvetica Neue Reg"/>
                <a:ea typeface="Times New Roman" panose="02020603050405020304" pitchFamily="18" charset="0"/>
                <a:cs typeface="Times New Roman" panose="02020603050405020304" pitchFamily="18" charset="0"/>
              </a:rPr>
              <a:t>Close on a positive note</a:t>
            </a:r>
          </a:p>
          <a:p>
            <a:r>
              <a:rPr lang="en-CA" sz="2000" b="1" dirty="0">
                <a:solidFill>
                  <a:srgbClr val="FFFFFF"/>
                </a:solidFill>
                <a:effectLst/>
                <a:latin typeface="Helvetica Neue Reg"/>
                <a:ea typeface="Times New Roman" panose="02020603050405020304" pitchFamily="18" charset="0"/>
                <a:cs typeface="Times New Roman" panose="02020603050405020304" pitchFamily="18" charset="0"/>
              </a:rPr>
              <a:t>Send a thank-you note</a:t>
            </a:r>
          </a:p>
          <a:p>
            <a:r>
              <a:rPr lang="en-CA" sz="2000" b="1" dirty="0">
                <a:solidFill>
                  <a:srgbClr val="FFFFFF"/>
                </a:solidFill>
                <a:effectLst/>
                <a:latin typeface="Helvetica Neue Reg"/>
                <a:ea typeface="Times New Roman" panose="02020603050405020304" pitchFamily="18" charset="0"/>
                <a:cs typeface="Times New Roman" panose="02020603050405020304" pitchFamily="18" charset="0"/>
              </a:rPr>
              <a:t>Don't give up!</a:t>
            </a:r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08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c 13" descr="Thumbs Up Sign">
            <a:extLst>
              <a:ext uri="{FF2B5EF4-FFF2-40B4-BE49-F238E27FC236}">
                <a16:creationId xmlns:a16="http://schemas.microsoft.com/office/drawing/2014/main" id="{C5A36237-F4C4-6EFB-9285-C31E4D122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6F6DD3-B135-426E-ADD8-0C2CAB21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50447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</Words>
  <Application>Microsoft Office PowerPoint</Application>
  <PresentationFormat>Breitbild</PresentationFormat>
  <Paragraphs>30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 Neue Reg</vt:lpstr>
      <vt:lpstr>Noto Sans</vt:lpstr>
      <vt:lpstr>Office</vt:lpstr>
      <vt:lpstr>The Perfect Interview</vt:lpstr>
      <vt:lpstr>Preview</vt:lpstr>
      <vt:lpstr>Before ”the interview  starts as soon  as you leave the house“</vt:lpstr>
      <vt:lpstr>During</vt:lpstr>
      <vt:lpstr>After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Perfekt Interview</dc:title>
  <dc:creator>Lara Winkler</dc:creator>
  <cp:lastModifiedBy>Lara Winkler</cp:lastModifiedBy>
  <cp:revision>7</cp:revision>
  <dcterms:created xsi:type="dcterms:W3CDTF">2022-04-28T07:57:46Z</dcterms:created>
  <dcterms:modified xsi:type="dcterms:W3CDTF">2022-04-28T13:12:14Z</dcterms:modified>
</cp:coreProperties>
</file>